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0287000" cy="1828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0E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93726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</a:ln>
        </p:spPr>
        <p:txBody>
          <a:bodyPr wrap="none">
            <a:spAutoFit/>
          </a:bodyPr>
          <a:lstStyle/>
          <a:p>
            <a:pPr algn="ctr"/>
            <a:r>
              <a:rPr sz="1700" i="1">
                <a:solidFill>
                  <a:srgbClr val="111111"/>
                </a:solidFill>
              </a:rPr>
              <a:t>Is your software actually working for you? 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3474720" cy="594360"/>
          </a:xfrm>
          <a:prstGeom prst="rect">
            <a:avLst/>
          </a:prstGeom>
          <a:solidFill>
            <a:srgbClr val="111111"/>
          </a:solidFill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FFFFFF"/>
                </a:solidFill>
              </a:rPr>
              <a:t>THE SOFTWARE TRAP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011680"/>
            <a:ext cx="9372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0" b="1" i="0">
                <a:solidFill>
                  <a:srgbClr val="111111"/>
                </a:solidFill>
              </a:rPr>
              <a:t>YOUR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3840480"/>
            <a:ext cx="9555480" cy="182880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/>
        </p:txBody>
      </p:sp>
      <p:sp>
        <p:nvSpPr>
          <p:cNvPr id="6" name="TextBox 5"/>
          <p:cNvSpPr txBox="1"/>
          <p:nvPr/>
        </p:nvSpPr>
        <p:spPr>
          <a:xfrm>
            <a:off x="457200" y="3931920"/>
            <a:ext cx="937260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0" b="1" i="0">
                <a:solidFill>
                  <a:srgbClr val="FFFFFF"/>
                </a:solidFill>
              </a:rPr>
              <a:t>WORK-
AROUNDS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760720"/>
            <a:ext cx="9372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0" b="1" i="0">
                <a:solidFill>
                  <a:srgbClr val="111111"/>
                </a:solidFill>
              </a:rPr>
              <a:t>ARE RUNNING
YOUR BUSINESS.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57300" y="8412480"/>
            <a:ext cx="7772400" cy="3840480"/>
          </a:xfrm>
          <a:prstGeom prst="rect">
            <a:avLst/>
          </a:prstGeom>
          <a:solidFill>
            <a:srgbClr val="3B82F6"/>
          </a:solidFill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HOW TO STOP
ADAPTING YOUR BUSINESS
TO SOFTWARE THAT WAS
NEVER BUILT FOR YOU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12618720"/>
            <a:ext cx="9372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111111"/>
                </a:solidFill>
              </a:rPr>
              <a:t>Most businesses between 100–1,000 people are stuck.
SaaS doesn't fit. Custom dev costs too much.
So they improvise. Workarounds. Spreadsheets.
Manual processes nobody has time to fix.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6276320"/>
            <a:ext cx="10287000" cy="2011680"/>
          </a:xfrm>
          <a:prstGeom prst="rect">
            <a:avLst/>
          </a:prstGeom>
          <a:solidFill>
            <a:srgbClr val="111111"/>
          </a:solidFill>
        </p:spPr>
        <p:txBody>
          <a:bodyPr wrap="non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</a:rPr>
              <a:t>FREE OPS REVIEW → THEAGENCY.SYMPH.AI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" y="17099280"/>
            <a:ext cx="3657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The </a:t>
            </a:r>
            <a:r>
              <a:rPr sz="1400" b="1">
                <a:solidFill>
                  <a:srgbClr val="FFFFFF"/>
                </a:solidFill>
              </a:rPr>
              <a:t>Agency 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