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0287000" cy="10287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914400"/>
            <a:ext cx="87325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0" b="0">
                <a:solidFill>
                  <a:srgbClr val="FFFFFF"/>
                </a:solidFill>
              </a:rPr>
              <a:t>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2743200"/>
            <a:ext cx="87325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0">
                <a:solidFill>
                  <a:srgbClr val="888888"/>
                </a:solidFill>
              </a:rPr>
              <a:t>What if the software your
business needed cost less than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4754880"/>
            <a:ext cx="873252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FFFFFF"/>
                </a:solidFill>
              </a:rPr>
              <a:t>one latte per person
per month?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589520"/>
            <a:ext cx="8732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888888"/>
                </a:solidFill>
              </a:rPr>
              <a:t>Most businesses assume it's out of reach. 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1280160"/>
            <a:ext cx="8732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Most businesses put off custom software
because of what it used to cost.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3474720"/>
            <a:ext cx="8732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The six-figure quote.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4389120"/>
            <a:ext cx="8732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The six-month timeline.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5303520"/>
            <a:ext cx="8732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The scope that kept expanding.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200400" y="6492240"/>
            <a:ext cx="3886200" cy="0"/>
          </a:xfrm>
          <a:prstGeom prst="line">
            <a:avLst/>
          </a:prstGeom>
          <a:ln w="6350">
            <a:solidFill>
              <a:srgbClr val="55555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77240" y="6766560"/>
            <a:ext cx="87325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3B82F6"/>
                </a:solidFill>
              </a:rPr>
              <a:t>That was before AI changed
how software gets built.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822960"/>
            <a:ext cx="87325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0" b="0">
                <a:solidFill>
                  <a:srgbClr val="FFFFFF"/>
                </a:solidFill>
              </a:rPr>
              <a:t>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2286000"/>
            <a:ext cx="87325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</a:rPr>
              <a:t>One latte per person per month.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3749039"/>
            <a:ext cx="8732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0">
                <a:solidFill>
                  <a:srgbClr val="888888"/>
                </a:solidFill>
              </a:rPr>
              <a:t>That's what fixing the problem actually cost.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937760"/>
            <a:ext cx="8732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888888"/>
                </a:solidFill>
              </a:rPr>
              <a:t>Not a template. Not a configured platform.
Software built from scratch for how
your business actually runs.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00300" y="7315200"/>
            <a:ext cx="5486400" cy="621792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900" b="1">
                <a:solidFill>
                  <a:srgbClr val="FFFFFF"/>
                </a:solidFill>
              </a:rPr>
              <a:t>Book a free ops review → theagency.symph.ai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