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/>
            </a:pPr>
            <a:r>
              <a:t>One Platform. Smarter Learning. Massive Savings.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PHINMA Learning Platform (PLP)</a:t>
            </a:r>
            <a:br/>
            <a:r>
              <a:t>Symph × PHINMA Education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Why Symph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16 Years. Real Clients. Philippine DNA.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Enterprise clients: Globe, BPI, government agencies</a:t>
            </a:r>
          </a:p>
          <a:p>
            <a:pPr>
              <a:spcAft>
                <a:spcPts val="1200"/>
              </a:spcAft>
              <a:defRPr sz="2000"/>
            </a:pPr>
            <a:r>
              <a:t>• Education focus: Built for Filipino students</a:t>
            </a:r>
          </a:p>
          <a:p>
            <a:pPr>
              <a:spcAft>
                <a:spcPts val="1200"/>
              </a:spcAft>
              <a:defRPr sz="2000"/>
            </a:pPr>
            <a:r>
              <a:t>• Hypercustom model: We build what you need, not what we have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We're not selling software. We're building YOUR platform.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Let's Start with SWU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Immediate next steps: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1. ✅ LMS Architecture Audit — Map existing systems (2 weeks)</a:t>
            </a:r>
          </a:p>
          <a:p>
            <a:pPr>
              <a:spcAft>
                <a:spcPts val="1200"/>
              </a:spcAft>
              <a:defRPr sz="2000"/>
            </a:pPr>
            <a:r>
              <a:t>• 2. ✅ Pilot Scope — Agree on Anaphy, 3,500 students, success metrics</a:t>
            </a:r>
          </a:p>
          <a:p>
            <a:pPr>
              <a:spcAft>
                <a:spcPts val="1200"/>
              </a:spcAft>
              <a:defRPr sz="2000"/>
            </a:pPr>
            <a:r>
              <a:t>• 3. ✅ Build &amp; Launch — Live in 10-12 weeks</a:t>
            </a:r>
          </a:p>
          <a:p>
            <a:pPr>
              <a:spcAft>
                <a:spcPts val="1200"/>
              </a:spcAft>
              <a:defRPr sz="2000"/>
            </a:pPr>
            <a:r>
              <a:t>• 4. ✅ Prove It — Measure dropout reduction, then scale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Target: Meet with SWU team Feb 23-27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/>
            </a:pPr>
            <a:r>
              <a:t>Ready to Transform Student Success?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Symph</a:t>
            </a:r>
            <a:br/>
            <a:br/>
            <a:r>
              <a:t>One platform. Smarter learning. $19.8M in savings.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15-20% of Students Drop 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For 177,000 students, that's an entire college disappearing every year</a:t>
            </a:r>
          </a:p>
          <a:p>
            <a:pPr>
              <a:spcAft>
                <a:spcPts val="1200"/>
              </a:spcAft>
              <a:defRPr sz="2000"/>
            </a:pPr>
            <a:r>
              <a:t>• Difficult courses (Anatomy &amp; Physiology) cause failures</a:t>
            </a:r>
          </a:p>
          <a:p>
            <a:pPr>
              <a:spcAft>
                <a:spcPts val="1200"/>
              </a:spcAft>
              <a:defRPr sz="2000"/>
            </a:pPr>
            <a:r>
              <a:t>• Retakes add financial burden → dropouts</a:t>
            </a:r>
          </a:p>
          <a:p>
            <a:pPr>
              <a:spcAft>
                <a:spcPts val="1200"/>
              </a:spcAft>
              <a:defRPr sz="2000"/>
            </a:pPr>
            <a:r>
              <a:t>• Intervention comes too late (one week before finals)</a:t>
            </a:r>
          </a:p>
          <a:p>
            <a:pPr>
              <a:spcAft>
                <a:spcPts val="1200"/>
              </a:spcAft>
              <a:defRPr sz="2000"/>
            </a:pPr>
            <a:r>
              <a:t>• Teachers can't give personalized feedback at scale</a:t>
            </a:r>
          </a:p>
          <a:p>
            <a:pPr>
              <a:spcAft>
                <a:spcPts val="1200"/>
              </a:spcAft>
              <a:defRPr sz="2000"/>
            </a:pPr>
            <a:r>
              <a:t>• Every dropout is a broken promise — and a business cost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You're Paying for 7+ Platforms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Canvas LMS — Course management</a:t>
            </a:r>
          </a:p>
          <a:p>
            <a:pPr>
              <a:spcAft>
                <a:spcPts val="1200"/>
              </a:spcAft>
              <a:defRPr sz="2000"/>
            </a:pPr>
            <a:r>
              <a:t>• Khan Academy — Learning content</a:t>
            </a:r>
          </a:p>
          <a:p>
            <a:pPr>
              <a:spcAft>
                <a:spcPts val="1200"/>
              </a:spcAft>
              <a:defRPr sz="2000"/>
            </a:pPr>
            <a:r>
              <a:t>• Quiz Whizzer — Gamified quizzes</a:t>
            </a:r>
          </a:p>
          <a:p>
            <a:pPr>
              <a:spcAft>
                <a:spcPts val="1200"/>
              </a:spcAft>
              <a:defRPr sz="2000"/>
            </a:pPr>
            <a:r>
              <a:t>• Google Classroom — Communication</a:t>
            </a:r>
          </a:p>
          <a:p>
            <a:pPr>
              <a:spcAft>
                <a:spcPts val="1200"/>
              </a:spcAft>
              <a:defRPr sz="2000"/>
            </a:pPr>
            <a:r>
              <a:t>• Analytics tools — Reporting</a:t>
            </a:r>
          </a:p>
          <a:p>
            <a:pPr>
              <a:spcAft>
                <a:spcPts val="1200"/>
              </a:spcAft>
              <a:defRPr sz="2000"/>
            </a:pPr>
            <a:r>
              <a:t>• Learning Pod — Physical support</a:t>
            </a:r>
          </a:p>
          <a:p>
            <a:pPr>
              <a:spcAft>
                <a:spcPts val="1200"/>
              </a:spcAft>
              <a:defRPr sz="2000"/>
            </a:pPr>
            <a:r>
              <a:t>• Books — Reference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Fragmented. Expensive. No AI.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PHINMA Learning Platform (PLP)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One platform that replaces Canvas + Khan + Quiz Whizzer + Analytics</a:t>
            </a:r>
          </a:p>
          <a:p>
            <a:pPr>
              <a:spcAft>
                <a:spcPts val="1200"/>
              </a:spcAft>
              <a:defRPr sz="2000"/>
            </a:pPr>
            <a:r>
              <a:t>• AND adds AI capabilities none of them have: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✅ Proactive Intervention — AI flags at-risk students in Week 2, not Week 10</a:t>
            </a:r>
          </a:p>
          <a:p>
            <a:pPr>
              <a:spcAft>
                <a:spcPts val="1200"/>
              </a:spcAft>
              <a:defRPr sz="2000"/>
            </a:pPr>
            <a:r>
              <a:t>• ✅ Personalized Paths — Adapts to each student's learning needs</a:t>
            </a:r>
          </a:p>
          <a:p>
            <a:pPr>
              <a:spcAft>
                <a:spcPts val="1200"/>
              </a:spcAft>
              <a:defRPr sz="2000"/>
            </a:pPr>
            <a:r>
              <a:t>• ✅ Instant Feedback — Meaningful feedback after every quiz</a:t>
            </a:r>
          </a:p>
          <a:p>
            <a:pPr>
              <a:spcAft>
                <a:spcPts val="1200"/>
              </a:spcAft>
              <a:defRPr sz="2000"/>
            </a:pPr>
            <a:r>
              <a:t>• ✅ Teacher Superpowers — Real-time dashboards, no guesswork</a:t>
            </a:r>
          </a:p>
          <a:p>
            <a:pPr>
              <a:spcAft>
                <a:spcPts val="1200"/>
              </a:spcAft>
              <a:defRPr sz="2000"/>
            </a:pPr>
            <a:r>
              <a:t>• ✅ Admin Visibility — School-wide analytics, enrollment prediction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Platform Consolidation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Canvas LMS → ✓ FULL REPLACE (Already built)</a:t>
            </a:r>
          </a:p>
          <a:p>
            <a:pPr>
              <a:spcAft>
                <a:spcPts val="1200"/>
              </a:spcAft>
              <a:defRPr sz="2000"/>
            </a:pPr>
            <a:r>
              <a:t>• Khan Academy → ✓ FULL REPLACE (Curate OER content)</a:t>
            </a:r>
          </a:p>
          <a:p>
            <a:pPr>
              <a:spcAft>
                <a:spcPts val="1200"/>
              </a:spcAft>
              <a:defRPr sz="2000"/>
            </a:pPr>
            <a:r>
              <a:t>• Quiz Whizzer → ✓ FULL REPLACE (Add multiplayer mode)</a:t>
            </a:r>
          </a:p>
          <a:p>
            <a:pPr>
              <a:spcAft>
                <a:spcPts val="1200"/>
              </a:spcAft>
              <a:defRPr sz="2000"/>
            </a:pPr>
            <a:r>
              <a:t>• Google Classroom → ◐ PARTIAL (Video conf gap)</a:t>
            </a:r>
          </a:p>
          <a:p>
            <a:pPr>
              <a:spcAft>
                <a:spcPts val="1200"/>
              </a:spcAft>
              <a:defRPr sz="2000"/>
            </a:pPr>
            <a:r>
              <a:t>• Analytics → ✓ FULL REPLACE (Build admin dashboard)</a:t>
            </a:r>
          </a:p>
          <a:p>
            <a:pPr>
              <a:spcAft>
                <a:spcPts val="1200"/>
              </a:spcAft>
              <a:defRPr sz="2000"/>
            </a:pPr>
            <a:r>
              <a:t>• Learning Pod → ✗ NO (Physical infrastructure)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4 platforms consolidated. AI added. One vendor.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ROI That Speaks for Itself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PILOT (SWU): 3,500 students</a:t>
            </a:r>
          </a:p>
          <a:p>
            <a:pPr>
              <a:spcAft>
                <a:spcPts val="1200"/>
              </a:spcAft>
              <a:defRPr sz="2000"/>
            </a:pPr>
            <a:r>
              <a:t>•   • Current spend: ~$112/student/year</a:t>
            </a:r>
          </a:p>
          <a:p>
            <a:pPr>
              <a:spcAft>
                <a:spcPts val="1200"/>
              </a:spcAft>
              <a:defRPr sz="2000"/>
            </a:pPr>
            <a:r>
              <a:t>•   • With PLP: ~$72/student/year</a:t>
            </a:r>
          </a:p>
          <a:p>
            <a:pPr>
              <a:spcAft>
                <a:spcPts val="1200"/>
              </a:spcAft>
              <a:defRPr sz="2000"/>
            </a:pPr>
            <a:r>
              <a:t>•   • Annual Savings: ~$73,000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FULL NETWORK: 177,000 students</a:t>
            </a:r>
          </a:p>
          <a:p>
            <a:pPr>
              <a:spcAft>
                <a:spcPts val="1200"/>
              </a:spcAft>
              <a:defRPr sz="2000"/>
            </a:pPr>
            <a:r>
              <a:t>•   • Annual Savings: ~$19.8 MILLION</a:t>
            </a:r>
          </a:p>
          <a:p>
            <a:pPr>
              <a:spcAft>
                <a:spcPts val="1200"/>
              </a:spcAft>
              <a:defRPr sz="2000"/>
            </a:pPr>
            <a:r>
              <a:t>•   • Cost Reduction: 56%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Consolidation pays for itself. AI is the bonus.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Hypercustom Subscription — Zero Risk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Upfront cost: ₱0 — We build V1 at our risk</a:t>
            </a:r>
          </a:p>
          <a:p>
            <a:pPr>
              <a:spcAft>
                <a:spcPts val="1200"/>
              </a:spcAft>
              <a:defRPr sz="2000"/>
            </a:pPr>
            <a:r>
              <a:t>• Monthly: $5-6/student/month</a:t>
            </a:r>
          </a:p>
          <a:p>
            <a:pPr>
              <a:spcAft>
                <a:spcPts val="1200"/>
              </a:spcAft>
              <a:defRPr sz="2000"/>
            </a:pPr>
            <a:r>
              <a:t>• Minimum: 2,000 users</a:t>
            </a:r>
          </a:p>
          <a:p>
            <a:pPr>
              <a:spcAft>
                <a:spcPts val="1200"/>
              </a:spcAft>
              <a:defRPr sz="2000"/>
            </a:pPr>
            <a:r>
              <a:t>• Go-live: 10-12 weeks</a:t>
            </a:r>
          </a:p>
          <a:p>
            <a:pPr>
              <a:spcAft>
                <a:spcPts val="1200"/>
              </a:spcAft>
              <a:defRPr sz="2000"/>
            </a:pPr>
            <a:r>
              <a:t>• Updates: 16 feature releases/year included</a:t>
            </a:r>
          </a:p>
          <a:p>
            <a:pPr>
              <a:spcAft>
                <a:spcPts val="1200"/>
              </a:spcAft>
              <a:defRPr sz="2000"/>
            </a:pPr>
            <a:r>
              <a:t>• Hosting: Fully managed by Symph</a:t>
            </a:r>
          </a:p>
          <a:p>
            <a:pPr>
              <a:spcAft>
                <a:spcPts val="1200"/>
              </a:spcAft>
              <a:defRPr sz="2000"/>
            </a:pPr>
            <a:r>
              <a:t>• AI: 50 chats/student included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We succeed when students succeed.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Phased Deployment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PHASE 1 (Weeks 1-12): Build &amp; Configure</a:t>
            </a:r>
          </a:p>
          <a:p>
            <a:pPr>
              <a:spcAft>
                <a:spcPts val="1200"/>
              </a:spcAft>
              <a:defRPr sz="2000"/>
            </a:pPr>
            <a:r>
              <a:t>•   • Platform setup, content upload, integrations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PHASE 2 (Months 3-4): Pilot at SWU</a:t>
            </a:r>
          </a:p>
          <a:p>
            <a:pPr>
              <a:spcAft>
                <a:spcPts val="1200"/>
              </a:spcAft>
              <a:defRPr sz="2000"/>
            </a:pPr>
            <a:r>
              <a:t>•   • Live with Anaphy, 3,500 students, intensive feedback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PHASE 3 (Month 5): Expand</a:t>
            </a:r>
          </a:p>
          <a:p>
            <a:pPr>
              <a:spcAft>
                <a:spcPts val="1200"/>
              </a:spcAft>
              <a:defRPr sz="2000"/>
            </a:pPr>
            <a:r>
              <a:t>•   • Add more courses, more campuses, optimize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PHASE 4 (Month 6+): Full Network</a:t>
            </a:r>
          </a:p>
          <a:p>
            <a:pPr>
              <a:spcAft>
                <a:spcPts val="1200"/>
              </a:spcAft>
              <a:defRPr sz="2000"/>
            </a:pPr>
            <a:r>
              <a:t>•   • All PHINMA schools, ongoing support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/>
            </a:pPr>
            <a:r>
              <a:t>See It In 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/>
            </a:pPr>
            <a:r>
              <a:t>• Live POC: phinma-pathways.lovable.app/dashboard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Three views:</a:t>
            </a:r>
          </a:p>
          <a:p>
            <a:pPr>
              <a:spcAft>
                <a:spcPts val="1200"/>
              </a:spcAft>
              <a:defRPr sz="2000"/>
            </a:pPr>
            <a:r>
              <a:t>• 🎓 Student — Personalized learning, AI assistant, instant feedback</a:t>
            </a:r>
          </a:p>
          <a:p>
            <a:pPr>
              <a:spcAft>
                <a:spcPts val="1200"/>
              </a:spcAft>
              <a:defRPr sz="2000"/>
            </a:pPr>
            <a:r>
              <a:t>• 👩‍🏫 Teacher — Progress dashboards, intervention triggers</a:t>
            </a:r>
          </a:p>
          <a:p>
            <a:pPr>
              <a:spcAft>
                <a:spcPts val="1200"/>
              </a:spcAft>
              <a:defRPr sz="2000"/>
            </a:pPr>
            <a:r>
              <a:t>• 🏫 Admin — School-wide analytics, content management</a:t>
            </a:r>
          </a:p>
          <a:p>
            <a:pPr>
              <a:spcAft>
                <a:spcPts val="1200"/>
              </a:spcAft>
              <a:defRPr sz="2000"/>
            </a:pPr>
            <a:r>
              <a:t>• </a:t>
            </a:r>
          </a:p>
          <a:p>
            <a:pPr>
              <a:spcAft>
                <a:spcPts val="1200"/>
              </a:spcAft>
              <a:defRPr sz="2000"/>
            </a:pPr>
            <a:r>
              <a:t>• [Switch to demo]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